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86" r:id="rId21"/>
    <p:sldId id="288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9" r:id="rId3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-1494" y="2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emf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Guides</a:t>
            </a:r>
            <a:endParaRPr lang="en-GB" dirty="0"/>
          </a:p>
        </p:txBody>
      </p:sp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685641"/>
            <a:ext cx="324000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685781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16" y="156712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4664" y="1812328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0480" y="3953112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96" y="4196936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47588" y="108971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85976" y="104360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04908" y="1046139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96224" y="105839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5134" y="107065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3068" y="1063460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7130" y="1065991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664" y="230084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9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3635896"/>
            <a:ext cx="4375026" cy="402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" y="251520"/>
            <a:ext cx="4114206" cy="330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42" y="313853"/>
            <a:ext cx="3904052" cy="310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50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2" y="5026163"/>
            <a:ext cx="4201220" cy="32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24" y="3172490"/>
            <a:ext cx="3766394" cy="28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9732" y="2987824"/>
            <a:ext cx="444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backgrounds in GH, GN and GPPH directions: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5904146"/>
            <a:ext cx="4082891" cy="306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467544"/>
            <a:ext cx="279225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334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40" y="6228504"/>
            <a:ext cx="295659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04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</a:t>
            </a:r>
            <a:r>
              <a:rPr lang="en-GB" sz="3600" dirty="0" smtClean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" y="9716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419872"/>
            <a:ext cx="3612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74" y="3419872"/>
            <a:ext cx="346581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615645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1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DSHO2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111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363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363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2281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7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DSHO3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8995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356388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63001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63001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54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390" y="25885"/>
            <a:ext cx="6172200" cy="74943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HPG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17395" y="1010830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48936" y="1029882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08720" y="2411760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4994" y="1364981"/>
            <a:ext cx="4766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3" y="4355976"/>
            <a:ext cx="325423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5936"/>
            <a:ext cx="3312368" cy="32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8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Symcuts</a:t>
            </a:r>
            <a:r>
              <a:rPr lang="en-GB" dirty="0" smtClean="0"/>
              <a:t> for </a:t>
            </a:r>
            <a:r>
              <a:rPr lang="en-GB" dirty="0" err="1" smtClean="0"/>
              <a:t>Ei</a:t>
            </a:r>
            <a:r>
              <a:rPr lang="en-GB" smtClean="0"/>
              <a:t>=1400</a:t>
            </a:r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62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63619</TotalTime>
  <Words>310</Words>
  <Application>Microsoft Office PowerPoint</Application>
  <PresentationFormat>On-screen Show (4:3)</PresentationFormat>
  <Paragraphs>50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Guides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  <vt:lpstr>Exp vs DSHO</vt:lpstr>
      <vt:lpstr>Exp vs DSHO2</vt:lpstr>
      <vt:lpstr>Exp vs DSHO3</vt:lpstr>
      <vt:lpstr>HPG</vt:lpstr>
      <vt:lpstr>Symcuts for Ei=1400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112</cp:revision>
  <dcterms:created xsi:type="dcterms:W3CDTF">2018-11-30T14:46:23Z</dcterms:created>
  <dcterms:modified xsi:type="dcterms:W3CDTF">2019-07-10T11:55:28Z</dcterms:modified>
</cp:coreProperties>
</file>